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61" r:id="rId3"/>
    <p:sldId id="580" r:id="rId4"/>
    <p:sldId id="581" r:id="rId5"/>
    <p:sldId id="582" r:id="rId6"/>
    <p:sldId id="583" r:id="rId7"/>
    <p:sldId id="584" r:id="rId8"/>
    <p:sldId id="585" r:id="rId9"/>
    <p:sldId id="586" r:id="rId10"/>
    <p:sldId id="587" r:id="rId11"/>
    <p:sldId id="588" r:id="rId12"/>
    <p:sldId id="589" r:id="rId13"/>
    <p:sldId id="590" r:id="rId14"/>
    <p:sldId id="591" r:id="rId15"/>
    <p:sldId id="592" r:id="rId16"/>
    <p:sldId id="593" r:id="rId17"/>
    <p:sldId id="594" r:id="rId18"/>
    <p:sldId id="595" r:id="rId19"/>
    <p:sldId id="596" r:id="rId20"/>
    <p:sldId id="579" r:id="rId21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76C"/>
    <a:srgbClr val="D9A40D"/>
    <a:srgbClr val="E1A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/>
    <p:restoredTop sz="94586"/>
  </p:normalViewPr>
  <p:slideViewPr>
    <p:cSldViewPr>
      <p:cViewPr>
        <p:scale>
          <a:sx n="94" d="100"/>
          <a:sy n="94" d="100"/>
        </p:scale>
        <p:origin x="424" y="8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9B5DE437-D677-4639-88C7-EE901A868420}" type="datetimeFigureOut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97961AE2-9EBA-44EA-A97A-2AC6D51A9D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101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BA1D5-543E-43DE-8833-E698BBD089EA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FA30D-9F81-46E6-ACFF-E8FD49F9A55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47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8E7D9B-6240-4707-B246-027C189CAA59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0AB4B-DA72-4403-A12F-1EF63397D60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63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84064F-AD3A-45FD-98BF-32B2D06F0F60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E74CC-A59D-4859-8605-F3536E37980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14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8B552-5052-453A-8F2E-15D8B693FABC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17542-EB36-483E-B775-9A4D47689C9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06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5E1F4-029E-4726-A672-A9B028F3AE84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80550-CC83-459B-9D90-6405148FAB2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CBB9E-E0D3-4948-8D10-53A3CE68B112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E25BA-8896-4703-8EDF-0917B482214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90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4B24BB-F7B4-482D-86C3-91FA18CC1F46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D9EFE-E53C-4393-A211-D76E0DB0CB9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50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1934E-34A2-4472-8A81-D57B602C44BE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0D25D-BB7C-444D-8794-34D54E294AF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00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9BFCF-546E-4417-A71D-0B5CC7935032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B470E-FA71-4022-99B7-042E38E7E0A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43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12267-62EB-40CB-AB3E-AF2F80E8ED61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ABF24-ECCC-470D-9B1F-925ACD15950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41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B891C-2A69-4CF6-B16C-E6080D16083B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C99C7-3E70-471C-A12E-92C57851D2A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50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7052CA-0D78-4610-BE20-26CF2F0A191F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915E43-69AC-49AA-AF9A-3514C44CA32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84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86BC7B-D474-B244-949F-954E2073E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270407"/>
            <a:ext cx="8842343" cy="717167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3" y="339502"/>
            <a:ext cx="81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>
                <a:solidFill>
                  <a:schemeClr val="bg1"/>
                </a:solidFill>
                <a:latin typeface="Avenir Next LT Pro Heavy" panose="020B0504020202020204" pitchFamily="34" charset="77"/>
              </a:rPr>
              <a:t>JEFATURA FINANCIERA</a:t>
            </a:r>
            <a:endParaRPr lang="es-EC" sz="3600" b="1" i="1" dirty="0">
              <a:solidFill>
                <a:schemeClr val="bg1"/>
              </a:solidFill>
              <a:latin typeface="Avenir Next LT Pro Heavy" panose="020B0504020202020204" pitchFamily="34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7F8A58-FE27-814F-A6B8-1F77F2DF2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054928"/>
            <a:ext cx="6840760" cy="384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5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270407"/>
            <a:ext cx="8842343" cy="717167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3" y="339502"/>
            <a:ext cx="81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JEFATURA ADMINISTRATIVA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01D15A-9AA0-794A-965D-84A02920C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81567"/>
            <a:ext cx="7267183" cy="3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0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270407"/>
            <a:ext cx="8842343" cy="717167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3" y="339502"/>
            <a:ext cx="81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JEFATURA ADMINISTRATIVA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4EDD0A-DAF8-2E42-8A6D-37313DE58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9" y="1257981"/>
            <a:ext cx="8172400" cy="32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89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270407"/>
            <a:ext cx="8842343" cy="717167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3" y="339502"/>
            <a:ext cx="81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JEFATURA ADMINISTRATIVA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411F32-777E-4340-9707-C9A184FDC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58" y="1089106"/>
            <a:ext cx="6690522" cy="36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3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270407"/>
            <a:ext cx="8842343" cy="717167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3" y="339502"/>
            <a:ext cx="81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JEFATURA ADMINISTRATIVA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331356-764B-9B4E-B549-CEFC08A27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" y="1054928"/>
            <a:ext cx="7449312" cy="37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8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270407"/>
            <a:ext cx="8842343" cy="717167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3" y="339502"/>
            <a:ext cx="81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JEFATURA ADMINISTRATIVA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9930F2-13F4-874A-9325-269A443C5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14" y="1102180"/>
            <a:ext cx="6249171" cy="37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31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270407"/>
            <a:ext cx="8842343" cy="717167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3" y="339502"/>
            <a:ext cx="81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JEFATURA ADMINISTRATIVA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32A306-92A9-9F46-AE23-192627E61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4928"/>
            <a:ext cx="7073173" cy="384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73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270407"/>
            <a:ext cx="8842343" cy="717167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3" y="339502"/>
            <a:ext cx="81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JEFATURA ADMINISTRATIVA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46D1F5-56BD-984B-8C5D-9060F9444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33" y="1059582"/>
            <a:ext cx="6678325" cy="38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54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270407"/>
            <a:ext cx="8842343" cy="717167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3" y="339502"/>
            <a:ext cx="81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JEFATURA ADMINISTRATIVA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FBF061-5A39-7F4D-869F-F7D7736CD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63" y="1054928"/>
            <a:ext cx="5545073" cy="37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36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270407"/>
            <a:ext cx="8842343" cy="717167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3" y="339502"/>
            <a:ext cx="81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JEFATURA ADMINISTRATIVA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1011F3-1C83-6B43-9BCE-D0F3891BD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2" y="1022820"/>
            <a:ext cx="7849275" cy="378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5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1171366"/>
            <a:ext cx="81790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i="1" spc="-150" dirty="0">
                <a:solidFill>
                  <a:srgbClr val="04076C"/>
                </a:solidFill>
                <a:latin typeface="Avenir Next LT Pro Heavy" panose="020B0504020202020204" pitchFamily="34" charset="77"/>
              </a:rPr>
              <a:t>CUERPO DE </a:t>
            </a:r>
          </a:p>
          <a:p>
            <a:pPr algn="ctr"/>
            <a:r>
              <a:rPr lang="es-ES" sz="8800" b="1" i="1" spc="-150" dirty="0">
                <a:solidFill>
                  <a:srgbClr val="FF0000"/>
                </a:solidFill>
                <a:latin typeface="Avenir Next LT Pro Heavy" panose="020B0504020202020204" pitchFamily="34" charset="77"/>
              </a:rPr>
              <a:t>BOMBEROS</a:t>
            </a:r>
            <a:endParaRPr lang="es-EC" sz="6600" b="1" i="1" spc="-150" dirty="0">
              <a:solidFill>
                <a:srgbClr val="FF0000"/>
              </a:solidFill>
              <a:latin typeface="Avenir Next LT Pro Heavy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8759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D6D4CE-6011-C04D-BDCD-7CD85C07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746" y="0"/>
            <a:ext cx="53265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3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270407"/>
            <a:ext cx="8842343" cy="717167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3" y="339502"/>
            <a:ext cx="81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JEFATURA FINANCIERA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6359DA5-B1F7-D14B-9561-2307AD9C0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5" y="1313137"/>
            <a:ext cx="8191135" cy="35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3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270407"/>
            <a:ext cx="8842343" cy="717167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3" y="339502"/>
            <a:ext cx="81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JEFATURA FINANCIERA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1D1292-305E-6842-939C-2946E35DA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12" y="1121716"/>
            <a:ext cx="5974976" cy="37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3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270407"/>
            <a:ext cx="8842343" cy="717167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3" y="339502"/>
            <a:ext cx="81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>
                <a:solidFill>
                  <a:schemeClr val="bg1"/>
                </a:solidFill>
                <a:latin typeface="Avenir Next LT Pro Heavy" panose="020B0504020202020204" pitchFamily="34" charset="77"/>
              </a:rPr>
              <a:t>JEFATURA FINANCIERA</a:t>
            </a:r>
            <a:endParaRPr lang="es-EC" sz="3600" b="1" i="1" dirty="0">
              <a:solidFill>
                <a:schemeClr val="bg1"/>
              </a:solidFill>
              <a:latin typeface="Avenir Next LT Pro Heavy" panose="020B0504020202020204" pitchFamily="34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2EC058-BCA1-4C45-AD3F-32E16CB19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24" y="1077429"/>
            <a:ext cx="6640351" cy="39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0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270407"/>
            <a:ext cx="8842343" cy="717167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3" y="339502"/>
            <a:ext cx="81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>
                <a:solidFill>
                  <a:schemeClr val="bg1"/>
                </a:solidFill>
                <a:latin typeface="Avenir Next LT Pro Heavy" panose="020B0504020202020204" pitchFamily="34" charset="77"/>
              </a:rPr>
              <a:t>JEFATURA FINANCIERA</a:t>
            </a:r>
            <a:endParaRPr lang="es-EC" sz="3600" b="1" i="1" dirty="0">
              <a:solidFill>
                <a:schemeClr val="bg1"/>
              </a:solidFill>
              <a:latin typeface="Avenir Next LT Pro Heavy" panose="020B0504020202020204" pitchFamily="34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FF90D1-B4E5-7548-9714-253B306F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4928"/>
            <a:ext cx="6697147" cy="40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270407"/>
            <a:ext cx="8842343" cy="717167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3" y="339502"/>
            <a:ext cx="81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>
                <a:solidFill>
                  <a:schemeClr val="bg1"/>
                </a:solidFill>
                <a:latin typeface="Avenir Next LT Pro Heavy" panose="020B0504020202020204" pitchFamily="34" charset="77"/>
              </a:rPr>
              <a:t>JEFATURA FINANCIERA</a:t>
            </a:r>
            <a:endParaRPr lang="es-EC" sz="3600" b="1" i="1" dirty="0">
              <a:solidFill>
                <a:schemeClr val="bg1"/>
              </a:solidFill>
              <a:latin typeface="Avenir Next LT Pro Heavy" panose="020B0504020202020204" pitchFamily="34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5C3268-15B6-E245-887A-CA7DA457F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2" y="1103641"/>
            <a:ext cx="8011596" cy="400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6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270407"/>
            <a:ext cx="8842343" cy="717167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3" y="339502"/>
            <a:ext cx="81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>
                <a:solidFill>
                  <a:schemeClr val="bg1"/>
                </a:solidFill>
                <a:latin typeface="Avenir Next LT Pro Heavy" panose="020B0504020202020204" pitchFamily="34" charset="77"/>
              </a:rPr>
              <a:t>JEFATURA FINANCIERA</a:t>
            </a:r>
            <a:endParaRPr lang="es-EC" sz="3600" b="1" i="1" dirty="0">
              <a:solidFill>
                <a:schemeClr val="bg1"/>
              </a:solidFill>
              <a:latin typeface="Avenir Next LT Pro Heavy" panose="020B0504020202020204" pitchFamily="34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660E00-37E5-D044-AB13-CABC35BFC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86" y="1054928"/>
            <a:ext cx="5567627" cy="395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9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270407"/>
            <a:ext cx="8842343" cy="717167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3" y="339502"/>
            <a:ext cx="817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>
                <a:solidFill>
                  <a:schemeClr val="bg1"/>
                </a:solidFill>
                <a:latin typeface="Avenir Next LT Pro Heavy" panose="020B0504020202020204" pitchFamily="34" charset="77"/>
              </a:rPr>
              <a:t>JEFATURA FINANCIERA</a:t>
            </a:r>
            <a:endParaRPr lang="es-EC" sz="3600" b="1" i="1" dirty="0">
              <a:solidFill>
                <a:schemeClr val="bg1"/>
              </a:solidFill>
              <a:latin typeface="Avenir Next LT Pro Heavy" panose="020B0504020202020204" pitchFamily="34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C3A9BC-29B3-D043-B660-E73F52073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80" y="1054928"/>
            <a:ext cx="5825632" cy="37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316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</TotalTime>
  <Words>37</Words>
  <Application>Microsoft Macintosh PowerPoint</Application>
  <PresentationFormat>Presentación en pantalla (16:9)</PresentationFormat>
  <Paragraphs>19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Avenir Next LT Pro Heavy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Microsoft Office User</cp:lastModifiedBy>
  <cp:revision>207</cp:revision>
  <cp:lastPrinted>2020-09-24T17:37:50Z</cp:lastPrinted>
  <dcterms:modified xsi:type="dcterms:W3CDTF">2020-10-06T17:15:52Z</dcterms:modified>
</cp:coreProperties>
</file>